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6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5TH ST / PLEASANT VALLEY RD
Intersection ID: 5160988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6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5TH ST / PLEASANT VALLEY RD
Intersection ID: 5160988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6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5TH ST / PLEASANT VALLEY RD
Intersection ID: 5160988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6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5TH ST / PLEASANT VALLEY RD
Intersection ID: 5160988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